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5"/>
  </p:notesMasterIdLst>
  <p:sldIdLst>
    <p:sldId id="256" r:id="rId2"/>
    <p:sldId id="434" r:id="rId3"/>
    <p:sldId id="257" r:id="rId4"/>
    <p:sldId id="260" r:id="rId5"/>
    <p:sldId id="258" r:id="rId6"/>
    <p:sldId id="324" r:id="rId7"/>
    <p:sldId id="269" r:id="rId8"/>
    <p:sldId id="270" r:id="rId9"/>
    <p:sldId id="271" r:id="rId10"/>
    <p:sldId id="435" r:id="rId11"/>
    <p:sldId id="436" r:id="rId12"/>
    <p:sldId id="437" r:id="rId13"/>
    <p:sldId id="438" r:id="rId14"/>
    <p:sldId id="439" r:id="rId15"/>
    <p:sldId id="267" r:id="rId16"/>
    <p:sldId id="268" r:id="rId17"/>
    <p:sldId id="273" r:id="rId18"/>
    <p:sldId id="274" r:id="rId19"/>
    <p:sldId id="262" r:id="rId20"/>
    <p:sldId id="263" r:id="rId21"/>
    <p:sldId id="277" r:id="rId22"/>
    <p:sldId id="283" r:id="rId23"/>
    <p:sldId id="265" r:id="rId24"/>
    <p:sldId id="356" r:id="rId25"/>
    <p:sldId id="452" r:id="rId26"/>
    <p:sldId id="266" r:id="rId27"/>
    <p:sldId id="279" r:id="rId28"/>
    <p:sldId id="367" r:id="rId29"/>
    <p:sldId id="454" r:id="rId30"/>
    <p:sldId id="405" r:id="rId31"/>
    <p:sldId id="409" r:id="rId32"/>
    <p:sldId id="451" r:id="rId33"/>
    <p:sldId id="453" r:id="rId34"/>
    <p:sldId id="468" r:id="rId35"/>
    <p:sldId id="460" r:id="rId36"/>
    <p:sldId id="464" r:id="rId37"/>
    <p:sldId id="465" r:id="rId38"/>
    <p:sldId id="466" r:id="rId39"/>
    <p:sldId id="455" r:id="rId40"/>
    <p:sldId id="456" r:id="rId41"/>
    <p:sldId id="457" r:id="rId42"/>
    <p:sldId id="458" r:id="rId43"/>
    <p:sldId id="459" r:id="rId44"/>
    <p:sldId id="315" r:id="rId45"/>
    <p:sldId id="314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414" r:id="rId57"/>
    <p:sldId id="416" r:id="rId58"/>
    <p:sldId id="420" r:id="rId59"/>
    <p:sldId id="469" r:id="rId60"/>
    <p:sldId id="470" r:id="rId61"/>
    <p:sldId id="308" r:id="rId62"/>
    <p:sldId id="309" r:id="rId63"/>
    <p:sldId id="323" r:id="rId64"/>
    <p:sldId id="310" r:id="rId65"/>
    <p:sldId id="311" r:id="rId66"/>
    <p:sldId id="341" r:id="rId67"/>
    <p:sldId id="450" r:id="rId68"/>
    <p:sldId id="342" r:id="rId69"/>
    <p:sldId id="423" r:id="rId70"/>
    <p:sldId id="440" r:id="rId71"/>
    <p:sldId id="441" r:id="rId72"/>
    <p:sldId id="442" r:id="rId73"/>
    <p:sldId id="443" r:id="rId74"/>
    <p:sldId id="444" r:id="rId75"/>
    <p:sldId id="445" r:id="rId76"/>
    <p:sldId id="446" r:id="rId77"/>
    <p:sldId id="447" r:id="rId78"/>
    <p:sldId id="448" r:id="rId79"/>
    <p:sldId id="449" r:id="rId80"/>
    <p:sldId id="312" r:id="rId81"/>
    <p:sldId id="313" r:id="rId82"/>
    <p:sldId id="319" r:id="rId83"/>
    <p:sldId id="259" r:id="rId84"/>
    <p:sldId id="264" r:id="rId85"/>
    <p:sldId id="272" r:id="rId86"/>
    <p:sldId id="328" r:id="rId87"/>
    <p:sldId id="326" r:id="rId88"/>
    <p:sldId id="327" r:id="rId89"/>
    <p:sldId id="275" r:id="rId90"/>
    <p:sldId id="281" r:id="rId91"/>
    <p:sldId id="278" r:id="rId92"/>
    <p:sldId id="282" r:id="rId93"/>
    <p:sldId id="284" r:id="rId94"/>
    <p:sldId id="285" r:id="rId95"/>
    <p:sldId id="287" r:id="rId96"/>
    <p:sldId id="288" r:id="rId97"/>
    <p:sldId id="289" r:id="rId98"/>
    <p:sldId id="290" r:id="rId99"/>
    <p:sldId id="291" r:id="rId100"/>
    <p:sldId id="295" r:id="rId101"/>
    <p:sldId id="292" r:id="rId102"/>
    <p:sldId id="296" r:id="rId103"/>
    <p:sldId id="301" r:id="rId104"/>
    <p:sldId id="300" r:id="rId105"/>
    <p:sldId id="302" r:id="rId106"/>
    <p:sldId id="303" r:id="rId107"/>
    <p:sldId id="317" r:id="rId108"/>
    <p:sldId id="325" r:id="rId109"/>
    <p:sldId id="401" r:id="rId110"/>
    <p:sldId id="331" r:id="rId111"/>
    <p:sldId id="335" r:id="rId112"/>
    <p:sldId id="345" r:id="rId113"/>
    <p:sldId id="332" r:id="rId114"/>
    <p:sldId id="338" r:id="rId115"/>
    <p:sldId id="358" r:id="rId116"/>
    <p:sldId id="359" r:id="rId117"/>
    <p:sldId id="360" r:id="rId118"/>
    <p:sldId id="361" r:id="rId119"/>
    <p:sldId id="347" r:id="rId120"/>
    <p:sldId id="363" r:id="rId121"/>
    <p:sldId id="333" r:id="rId122"/>
    <p:sldId id="364" r:id="rId123"/>
    <p:sldId id="346" r:id="rId124"/>
    <p:sldId id="365" r:id="rId125"/>
    <p:sldId id="350" r:id="rId126"/>
    <p:sldId id="297" r:id="rId127"/>
    <p:sldId id="304" r:id="rId128"/>
    <p:sldId id="402" r:id="rId129"/>
    <p:sldId id="336" r:id="rId130"/>
    <p:sldId id="366" r:id="rId131"/>
    <p:sldId id="337" r:id="rId132"/>
    <p:sldId id="369" r:id="rId133"/>
    <p:sldId id="370" r:id="rId134"/>
    <p:sldId id="372" r:id="rId135"/>
    <p:sldId id="373" r:id="rId136"/>
    <p:sldId id="374" r:id="rId137"/>
    <p:sldId id="375" r:id="rId138"/>
    <p:sldId id="377" r:id="rId139"/>
    <p:sldId id="381" r:id="rId140"/>
    <p:sldId id="378" r:id="rId141"/>
    <p:sldId id="383" r:id="rId142"/>
    <p:sldId id="408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382" r:id="rId151"/>
    <p:sldId id="404" r:id="rId152"/>
    <p:sldId id="403" r:id="rId153"/>
    <p:sldId id="306" r:id="rId154"/>
    <p:sldId id="368" r:id="rId155"/>
    <p:sldId id="307" r:id="rId156"/>
    <p:sldId id="410" r:id="rId157"/>
    <p:sldId id="411" r:id="rId158"/>
    <p:sldId id="467" r:id="rId159"/>
    <p:sldId id="413" r:id="rId160"/>
    <p:sldId id="422" r:id="rId161"/>
    <p:sldId id="418" r:id="rId162"/>
    <p:sldId id="421" r:id="rId163"/>
    <p:sldId id="276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29/04/2019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29/04/2019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29/04/2019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29/04/2019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29/04/2019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29/04/2019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9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72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93.svg"/><Relationship Id="rId5" Type="http://schemas.openxmlformats.org/officeDocument/2006/relationships/image" Target="../media/image122.svg"/><Relationship Id="rId10" Type="http://schemas.openxmlformats.org/officeDocument/2006/relationships/image" Target="../media/image92.png"/><Relationship Id="rId4" Type="http://schemas.openxmlformats.org/officeDocument/2006/relationships/image" Target="../media/image121.png"/><Relationship Id="rId9" Type="http://schemas.openxmlformats.org/officeDocument/2006/relationships/image" Target="../media/image99.svg"/><Relationship Id="rId14" Type="http://schemas.openxmlformats.org/officeDocument/2006/relationships/image" Target="../media/image173.sv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1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97.svg"/><Relationship Id="rId4" Type="http://schemas.openxmlformats.org/officeDocument/2006/relationships/image" Target="../media/image17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3.svg"/><Relationship Id="rId7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95.svg"/><Relationship Id="rId5" Type="http://schemas.openxmlformats.org/officeDocument/2006/relationships/image" Target="../media/image79.svg"/><Relationship Id="rId10" Type="http://schemas.openxmlformats.org/officeDocument/2006/relationships/image" Target="../media/image94.png"/><Relationship Id="rId4" Type="http://schemas.openxmlformats.org/officeDocument/2006/relationships/image" Target="../media/image78.png"/><Relationship Id="rId9" Type="http://schemas.openxmlformats.org/officeDocument/2006/relationships/image" Target="../media/image9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1.svg"/><Relationship Id="rId5" Type="http://schemas.openxmlformats.org/officeDocument/2006/relationships/image" Target="../media/image79.svg"/><Relationship Id="rId10" Type="http://schemas.openxmlformats.org/officeDocument/2006/relationships/image" Target="../media/image10.png"/><Relationship Id="rId4" Type="http://schemas.openxmlformats.org/officeDocument/2006/relationships/image" Target="../media/image78.png"/><Relationship Id="rId9" Type="http://schemas.openxmlformats.org/officeDocument/2006/relationships/image" Target="../media/image95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image" Target="../media/image5.svg"/><Relationship Id="rId7" Type="http://schemas.openxmlformats.org/officeDocument/2006/relationships/image" Target="../media/image17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svg"/><Relationship Id="rId7" Type="http://schemas.openxmlformats.org/officeDocument/2006/relationships/image" Target="../media/image9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78.svg"/><Relationship Id="rId10" Type="http://schemas.openxmlformats.org/officeDocument/2006/relationships/image" Target="../media/image88.svg"/><Relationship Id="rId4" Type="http://schemas.openxmlformats.org/officeDocument/2006/relationships/image" Target="../media/image177.png"/><Relationship Id="rId9" Type="http://schemas.openxmlformats.org/officeDocument/2006/relationships/image" Target="../media/image8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svg"/><Relationship Id="rId3" Type="http://schemas.openxmlformats.org/officeDocument/2006/relationships/image" Target="../media/image98.png"/><Relationship Id="rId7" Type="http://schemas.openxmlformats.org/officeDocument/2006/relationships/image" Target="../media/image1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svg"/><Relationship Id="rId5" Type="http://schemas.openxmlformats.org/officeDocument/2006/relationships/image" Target="../media/image159.png"/><Relationship Id="rId4" Type="http://schemas.openxmlformats.org/officeDocument/2006/relationships/image" Target="../media/image99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image" Target="../media/image79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1.svg"/><Relationship Id="rId7" Type="http://schemas.openxmlformats.org/officeDocument/2006/relationships/image" Target="../media/image183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68.svg"/><Relationship Id="rId10" Type="http://schemas.openxmlformats.org/officeDocument/2006/relationships/image" Target="../media/image25.png"/><Relationship Id="rId4" Type="http://schemas.openxmlformats.org/officeDocument/2006/relationships/image" Target="../media/image167.png"/><Relationship Id="rId9" Type="http://schemas.openxmlformats.org/officeDocument/2006/relationships/image" Target="../media/image17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7" Type="http://schemas.openxmlformats.org/officeDocument/2006/relationships/image" Target="../media/image178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3.svg"/><Relationship Id="rId7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11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7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svg"/><Relationship Id="rId7" Type="http://schemas.openxmlformats.org/officeDocument/2006/relationships/image" Target="../media/image9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78.svg"/><Relationship Id="rId10" Type="http://schemas.openxmlformats.org/officeDocument/2006/relationships/image" Target="../media/image88.svg"/><Relationship Id="rId4" Type="http://schemas.openxmlformats.org/officeDocument/2006/relationships/image" Target="../media/image177.png"/><Relationship Id="rId9" Type="http://schemas.openxmlformats.org/officeDocument/2006/relationships/image" Target="../media/image8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7" Type="http://schemas.openxmlformats.org/officeDocument/2006/relationships/image" Target="../media/image178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svg"/><Relationship Id="rId4" Type="http://schemas.openxmlformats.org/officeDocument/2006/relationships/image" Target="../media/image18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89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99.svg"/><Relationship Id="rId4" Type="http://schemas.openxmlformats.org/officeDocument/2006/relationships/image" Target="../media/image18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19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7" Type="http://schemas.openxmlformats.org/officeDocument/2006/relationships/image" Target="../media/image17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7" Type="http://schemas.openxmlformats.org/officeDocument/2006/relationships/image" Target="../media/image99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24.svg"/><Relationship Id="rId4" Type="http://schemas.openxmlformats.org/officeDocument/2006/relationships/image" Target="../media/image19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svg"/><Relationship Id="rId4" Type="http://schemas.openxmlformats.org/officeDocument/2006/relationships/image" Target="../media/image17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svg"/><Relationship Id="rId4" Type="http://schemas.openxmlformats.org/officeDocument/2006/relationships/image" Target="../media/image19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9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43.png"/><Relationship Id="rId24" Type="http://schemas.openxmlformats.org/officeDocument/2006/relationships/image" Target="../media/image55.svg"/><Relationship Id="rId5" Type="http://schemas.microsoft.com/office/2007/relationships/hdphoto" Target="../media/hdphoto2.wdp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microsoft.com/office/2007/relationships/hdphoto" Target="../media/hdphoto4.wdp"/><Relationship Id="rId19" Type="http://schemas.openxmlformats.org/officeDocument/2006/relationships/image" Target="../media/image50.sv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18.png"/><Relationship Id="rId22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33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3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svg"/><Relationship Id="rId7" Type="http://schemas.openxmlformats.org/officeDocument/2006/relationships/image" Target="../media/image6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svg"/><Relationship Id="rId3" Type="http://schemas.openxmlformats.org/officeDocument/2006/relationships/image" Target="../media/image61.svg"/><Relationship Id="rId7" Type="http://schemas.openxmlformats.org/officeDocument/2006/relationships/image" Target="../media/image73.svg"/><Relationship Id="rId12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67.svg"/><Relationship Id="rId5" Type="http://schemas.openxmlformats.org/officeDocument/2006/relationships/image" Target="../media/image11.sv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1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79.svg"/><Relationship Id="rId7" Type="http://schemas.openxmlformats.org/officeDocument/2006/relationships/image" Target="../media/image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33.sv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3.svg"/><Relationship Id="rId7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3.svg"/><Relationship Id="rId7" Type="http://schemas.openxmlformats.org/officeDocument/2006/relationships/image" Target="../media/image3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3.svg"/><Relationship Id="rId7" Type="http://schemas.openxmlformats.org/officeDocument/2006/relationships/image" Target="../media/image79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95.svg"/><Relationship Id="rId5" Type="http://schemas.openxmlformats.org/officeDocument/2006/relationships/image" Target="../media/image11.svg"/><Relationship Id="rId10" Type="http://schemas.openxmlformats.org/officeDocument/2006/relationships/image" Target="../media/image94.png"/><Relationship Id="rId4" Type="http://schemas.openxmlformats.org/officeDocument/2006/relationships/image" Target="../media/image10.png"/><Relationship Id="rId9" Type="http://schemas.openxmlformats.org/officeDocument/2006/relationships/image" Target="../media/image3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3.svg"/><Relationship Id="rId7" Type="http://schemas.openxmlformats.org/officeDocument/2006/relationships/image" Target="../media/image79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3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svg"/><Relationship Id="rId7" Type="http://schemas.openxmlformats.org/officeDocument/2006/relationships/image" Target="../media/image9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33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wmv"/><Relationship Id="rId1" Type="http://schemas.microsoft.com/office/2007/relationships/media" Target="../media/media12.wmv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svg"/><Relationship Id="rId3" Type="http://schemas.openxmlformats.org/officeDocument/2006/relationships/image" Target="../media/image84.svg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2" Type="http://schemas.openxmlformats.org/officeDocument/2006/relationships/image" Target="../media/image83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openxmlformats.org/officeDocument/2006/relationships/image" Target="../media/image9.svg"/><Relationship Id="rId15" Type="http://schemas.openxmlformats.org/officeDocument/2006/relationships/image" Target="../media/image120.svg"/><Relationship Id="rId10" Type="http://schemas.openxmlformats.org/officeDocument/2006/relationships/image" Target="../media/image115.png"/><Relationship Id="rId4" Type="http://schemas.openxmlformats.org/officeDocument/2006/relationships/image" Target="../media/image74.png"/><Relationship Id="rId9" Type="http://schemas.openxmlformats.org/officeDocument/2006/relationships/image" Target="../media/image114.svg"/><Relationship Id="rId1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99.svg"/><Relationship Id="rId10" Type="http://schemas.openxmlformats.org/officeDocument/2006/relationships/image" Target="../media/image127.png"/><Relationship Id="rId4" Type="http://schemas.openxmlformats.org/officeDocument/2006/relationships/image" Target="../media/image98.png"/><Relationship Id="rId9" Type="http://schemas.openxmlformats.org/officeDocument/2006/relationships/image" Target="../media/image126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4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Relationship Id="rId9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4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Relationship Id="rId9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38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42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7" Type="http://schemas.openxmlformats.org/officeDocument/2006/relationships/image" Target="../media/image9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24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7" Type="http://schemas.openxmlformats.org/officeDocument/2006/relationships/image" Target="../media/image7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12.svg"/><Relationship Id="rId7" Type="http://schemas.openxmlformats.org/officeDocument/2006/relationships/image" Target="../media/image153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svg"/><Relationship Id="rId4" Type="http://schemas.openxmlformats.org/officeDocument/2006/relationships/image" Target="../media/image15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67.svg"/><Relationship Id="rId18" Type="http://schemas.openxmlformats.org/officeDocument/2006/relationships/image" Target="../media/image163.png"/><Relationship Id="rId3" Type="http://schemas.openxmlformats.org/officeDocument/2006/relationships/image" Target="../media/image82.svg"/><Relationship Id="rId7" Type="http://schemas.openxmlformats.org/officeDocument/2006/relationships/image" Target="../media/image160.svg"/><Relationship Id="rId12" Type="http://schemas.openxmlformats.org/officeDocument/2006/relationships/image" Target="../media/image66.png"/><Relationship Id="rId17" Type="http://schemas.openxmlformats.org/officeDocument/2006/relationships/image" Target="../media/image120.svg"/><Relationship Id="rId2" Type="http://schemas.openxmlformats.org/officeDocument/2006/relationships/image" Target="../media/image158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91.svg"/><Relationship Id="rId10" Type="http://schemas.openxmlformats.org/officeDocument/2006/relationships/image" Target="../media/image8.png"/><Relationship Id="rId19" Type="http://schemas.openxmlformats.org/officeDocument/2006/relationships/image" Target="../media/image164.svg"/><Relationship Id="rId4" Type="http://schemas.openxmlformats.org/officeDocument/2006/relationships/image" Target="../media/image4.png"/><Relationship Id="rId9" Type="http://schemas.openxmlformats.org/officeDocument/2006/relationships/image" Target="../media/image162.svg"/><Relationship Id="rId14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6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8.svg"/><Relationship Id="rId7" Type="http://schemas.openxmlformats.org/officeDocument/2006/relationships/image" Target="../media/image17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7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68.svg"/><Relationship Id="rId7" Type="http://schemas.openxmlformats.org/officeDocument/2006/relationships/image" Target="../media/image99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17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9E06A7-002F-4A5E-8DDD-7DAB3F6B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E0834-DA19-4255-9F0D-3925B26A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1668437-F684-49E6-B9F4-FE1BD9E2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48557"/>
              </p:ext>
            </p:extLst>
          </p:nvPr>
        </p:nvGraphicFramePr>
        <p:xfrm>
          <a:off x="307568" y="2432857"/>
          <a:ext cx="11576862" cy="325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929477">
                  <a:extLst>
                    <a:ext uri="{9D8B030D-6E8A-4147-A177-3AD203B41FA5}">
                      <a16:colId xmlns:a16="http://schemas.microsoft.com/office/drawing/2014/main" val="4162295767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243278479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58670362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681023971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91652126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86103290"/>
                    </a:ext>
                  </a:extLst>
                </a:gridCol>
              </a:tblGrid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All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branches</a:t>
                      </a:r>
                      <a:endParaRPr lang="es-E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Master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4421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8588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8"/>
                  </a:ext>
                </a:extLst>
              </a:tr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507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39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426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801F59C-AF60-4B80-AB33-DCC1BF841841}"/>
              </a:ext>
            </a:extLst>
          </p:cNvPr>
          <p:cNvSpPr txBox="1"/>
          <p:nvPr/>
        </p:nvSpPr>
        <p:spPr>
          <a:xfrm>
            <a:off x="3934691" y="581431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24259875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547E07-42EF-482E-814A-C7A2A411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2" y="486551"/>
            <a:ext cx="4594165" cy="8822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CA73F6-82FD-4440-985C-DAD8CDB0D400}"/>
              </a:ext>
            </a:extLst>
          </p:cNvPr>
          <p:cNvSpPr txBox="1"/>
          <p:nvPr/>
        </p:nvSpPr>
        <p:spPr>
          <a:xfrm>
            <a:off x="5220390" y="265966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Code</a:t>
            </a:r>
            <a:r>
              <a:rPr lang="es-ES" sz="8000" dirty="0"/>
              <a:t> </a:t>
            </a:r>
            <a:r>
              <a:rPr lang="es-ES" sz="8000" dirty="0" err="1"/>
              <a:t>coverage</a:t>
            </a:r>
            <a:endParaRPr lang="es-ES" sz="8000" dirty="0"/>
          </a:p>
        </p:txBody>
      </p:sp>
      <p:pic>
        <p:nvPicPr>
          <p:cNvPr id="5" name="Gráfico 4" descr="Señal de pulgar hacia arriba ">
            <a:extLst>
              <a:ext uri="{FF2B5EF4-FFF2-40B4-BE49-F238E27FC236}">
                <a16:creationId xmlns:a16="http://schemas.microsoft.com/office/drawing/2014/main" id="{812870D5-FDC6-44F4-AEF6-AB54569E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53" y="2967075"/>
            <a:ext cx="1327265" cy="1327265"/>
          </a:xfrm>
          <a:prstGeom prst="rect">
            <a:avLst/>
          </a:prstGeom>
        </p:spPr>
      </p:pic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944695" y="2967075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68646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109413" y="2750697"/>
            <a:ext cx="1336912" cy="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CA2EC3A-4A1A-4BB4-BA87-2EF60A0632F7}"/>
              </a:ext>
            </a:extLst>
          </p:cNvPr>
          <p:cNvCxnSpPr>
            <a:cxnSpLocks/>
          </p:cNvCxnSpPr>
          <p:nvPr/>
        </p:nvCxnSpPr>
        <p:spPr>
          <a:xfrm>
            <a:off x="10446325" y="2750700"/>
            <a:ext cx="147412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107244" y="2750697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90545" y="2750700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107244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109413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E6256D5-E98A-4DE5-B1C8-2389936BEE6C}"/>
              </a:ext>
            </a:extLst>
          </p:cNvPr>
          <p:cNvCxnSpPr/>
          <p:nvPr/>
        </p:nvCxnSpPr>
        <p:spPr>
          <a:xfrm>
            <a:off x="10446325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70770" y="1813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807682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104468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206522" y="259552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23689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20448" y="2584663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054734" y="2430378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34531" y="2313999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2416234" y="4299882"/>
            <a:ext cx="7359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Before</a:t>
            </a:r>
            <a:r>
              <a:rPr lang="es-ES" sz="4400" dirty="0"/>
              <a:t> sprint 3, </a:t>
            </a:r>
            <a:r>
              <a:rPr lang="es-ES" sz="4400" dirty="0" err="1"/>
              <a:t>week</a:t>
            </a:r>
            <a:r>
              <a:rPr lang="es-ES" sz="4400" dirty="0"/>
              <a:t> 1: </a:t>
            </a:r>
            <a:r>
              <a:rPr lang="es-ES" sz="4400" dirty="0">
                <a:solidFill>
                  <a:schemeClr val="accent5"/>
                </a:solidFill>
              </a:rPr>
              <a:t>42 %</a:t>
            </a:r>
          </a:p>
          <a:p>
            <a:pPr algn="ctr"/>
            <a:r>
              <a:rPr lang="es-ES" sz="4400" dirty="0"/>
              <a:t>After sprint 3, </a:t>
            </a:r>
            <a:r>
              <a:rPr lang="es-ES" sz="4400" dirty="0" err="1"/>
              <a:t>week</a:t>
            </a:r>
            <a:r>
              <a:rPr lang="es-ES" sz="4400" dirty="0"/>
              <a:t> 1: </a:t>
            </a:r>
            <a:r>
              <a:rPr lang="es-ES" sz="4400" dirty="0">
                <a:solidFill>
                  <a:schemeClr val="accent2"/>
                </a:solidFill>
              </a:rPr>
              <a:t>78 %</a:t>
            </a:r>
          </a:p>
        </p:txBody>
      </p:sp>
    </p:spTree>
    <p:extLst>
      <p:ext uri="{BB962C8B-B14F-4D97-AF65-F5344CB8AC3E}">
        <p14:creationId xmlns:p14="http://schemas.microsoft.com/office/powerpoint/2010/main" val="20672834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590269-768F-4183-9113-64017837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76DA88-53DE-4495-A3A7-010ED379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6" b="8211"/>
          <a:stretch/>
        </p:blipFill>
        <p:spPr>
          <a:xfrm>
            <a:off x="0" y="0"/>
            <a:ext cx="12192000" cy="56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19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68349"/>
              </p:ext>
            </p:extLst>
          </p:nvPr>
        </p:nvGraphicFramePr>
        <p:xfrm>
          <a:off x="6888480" y="1695291"/>
          <a:ext cx="5158926" cy="41148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Devising</a:t>
                      </a:r>
                      <a:r>
                        <a:rPr lang="es-ES" sz="4800" dirty="0"/>
                        <a:t> a </a:t>
                      </a:r>
                      <a:r>
                        <a:rPr lang="es-ES" sz="4800" dirty="0" err="1"/>
                        <a:t>project</a:t>
                      </a:r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64007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BF349F-9CF9-4F57-B46B-52A1EB12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4" y="-26695"/>
            <a:ext cx="4603622" cy="1887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5314603" y="282024"/>
            <a:ext cx="6317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 err="1"/>
              <a:t>Release</a:t>
            </a:r>
            <a:r>
              <a:rPr lang="es-ES" sz="8000" dirty="0"/>
              <a:t>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950602" y="2401359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Release</a:t>
            </a:r>
            <a:r>
              <a:rPr lang="es-ES" sz="6600" dirty="0"/>
              <a:t> X</a:t>
            </a:r>
          </a:p>
        </p:txBody>
      </p:sp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9C63389E-5E70-490A-BB34-AAFC7B8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739" y="3509355"/>
            <a:ext cx="2277326" cy="2277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350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1622272"/>
            <a:ext cx="448887" cy="418782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0226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359778"/>
              </p:ext>
            </p:extLst>
          </p:nvPr>
        </p:nvGraphicFramePr>
        <p:xfrm>
          <a:off x="6888480" y="2107110"/>
          <a:ext cx="5158926" cy="32918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Landing</a:t>
                      </a:r>
                      <a:r>
                        <a:rPr lang="es-ES" sz="4800" dirty="0"/>
                        <a:t> page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4921207" y="396240"/>
            <a:ext cx="53479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/>
              <a:t>URL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77981" y="2261928"/>
            <a:ext cx="51122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capsulefy0X</a:t>
            </a:r>
          </a:p>
          <a:p>
            <a:pPr algn="ctr"/>
            <a:r>
              <a:rPr lang="es-ES" sz="4400" dirty="0"/>
              <a:t>.herokuapp.com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688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2034091"/>
            <a:ext cx="448887" cy="3364859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B4B9047-F6DF-4FF0-9BF5-5883BCD9450D}"/>
              </a:ext>
            </a:extLst>
          </p:cNvPr>
          <p:cNvGrpSpPr/>
          <p:nvPr/>
        </p:nvGrpSpPr>
        <p:grpSpPr>
          <a:xfrm>
            <a:off x="2401417" y="199899"/>
            <a:ext cx="1560769" cy="1861658"/>
            <a:chOff x="1241367" y="1579405"/>
            <a:chExt cx="1573876" cy="1877291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815D29C-5576-439A-A583-1595190A3B69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D60D755-9A7E-4157-B36B-F8CB8E5D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Gráfico 13" descr="Internet">
            <a:extLst>
              <a:ext uri="{FF2B5EF4-FFF2-40B4-BE49-F238E27FC236}">
                <a16:creationId xmlns:a16="http://schemas.microsoft.com/office/drawing/2014/main" id="{4472F5E5-8069-4730-A4B6-6BD118268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93" y="3653864"/>
            <a:ext cx="2632993" cy="2632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234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8253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55378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957099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4700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2628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220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27214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Favicon</a:t>
                      </a:r>
                      <a:r>
                        <a:rPr lang="es-ES" sz="3200" dirty="0"/>
                        <a:t>,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35054"/>
              </p:ext>
            </p:extLst>
          </p:nvPr>
        </p:nvGraphicFramePr>
        <p:xfrm>
          <a:off x="745616" y="1197034"/>
          <a:ext cx="11257962" cy="41214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3864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934095"/>
            <a:ext cx="645622" cy="33843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6144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3" y="2123894"/>
            <a:ext cx="2349707" cy="176228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473" y="2123894"/>
            <a:ext cx="3948307" cy="13363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71723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781318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B86744-1AD6-4573-A4A7-7A93D059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09" y="2597984"/>
            <a:ext cx="3739170" cy="7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997"/>
              </p:ext>
            </p:extLst>
          </p:nvPr>
        </p:nvGraphicFramePr>
        <p:xfrm>
          <a:off x="1437176" y="129663"/>
          <a:ext cx="9317646" cy="58521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7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5" name="capsulefy">
            <a:hlinkClick r:id="" action="ppaction://media"/>
            <a:extLst>
              <a:ext uri="{FF2B5EF4-FFF2-40B4-BE49-F238E27FC236}">
                <a16:creationId xmlns:a16="http://schemas.microsoft.com/office/drawing/2014/main" id="{12F482B2-6D9F-4A51-9E48-092B401336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402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153582" y="114214"/>
            <a:ext cx="118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Relative</a:t>
            </a:r>
            <a:r>
              <a:rPr lang="es-ES" sz="7200" dirty="0"/>
              <a:t> performance </a:t>
            </a:r>
            <a:r>
              <a:rPr lang="es-ES" sz="7200" dirty="0" err="1"/>
              <a:t>indicator</a:t>
            </a:r>
            <a:endParaRPr lang="es-ES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𝐿𝑎𝑠𝑡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</m:den>
                      </m:f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05417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9935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4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23971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8056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31303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0055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1119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84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118122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(5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9797 €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7842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Two</a:t>
            </a:r>
            <a:r>
              <a:rPr lang="es-ES" sz="4400" dirty="0"/>
              <a:t> </a:t>
            </a:r>
            <a:r>
              <a:rPr lang="es-ES" sz="4400" dirty="0" err="1"/>
              <a:t>tasks</a:t>
            </a:r>
            <a:r>
              <a:rPr lang="es-ES" sz="4400" dirty="0"/>
              <a:t> </a:t>
            </a:r>
            <a:r>
              <a:rPr lang="es-ES" sz="4400" dirty="0" err="1"/>
              <a:t>had</a:t>
            </a:r>
            <a:r>
              <a:rPr lang="es-ES" sz="4400" dirty="0"/>
              <a:t> </a:t>
            </a: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delays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The</a:t>
            </a:r>
            <a:r>
              <a:rPr lang="es-ES" sz="4400" dirty="0"/>
              <a:t> PM </a:t>
            </a:r>
            <a:r>
              <a:rPr lang="es-ES" sz="4400" dirty="0" err="1"/>
              <a:t>will</a:t>
            </a:r>
            <a:r>
              <a:rPr lang="es-ES" sz="4400" dirty="0"/>
              <a:t> </a:t>
            </a:r>
            <a:r>
              <a:rPr lang="es-ES" sz="4400" dirty="0" err="1"/>
              <a:t>pay</a:t>
            </a:r>
            <a:r>
              <a:rPr lang="es-ES" sz="4400" dirty="0"/>
              <a:t> more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attention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progress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Tendencia a la baja">
            <a:extLst>
              <a:ext uri="{FF2B5EF4-FFF2-40B4-BE49-F238E27FC236}">
                <a16:creationId xmlns:a16="http://schemas.microsoft.com/office/drawing/2014/main" id="{9292420E-5108-45E5-8F74-FA0AE23E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569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E2200BFB-1D7A-4455-BB61-D1D43047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126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udiencia objetivo">
            <a:extLst>
              <a:ext uri="{FF2B5EF4-FFF2-40B4-BE49-F238E27FC236}">
                <a16:creationId xmlns:a16="http://schemas.microsoft.com/office/drawing/2014/main" id="{E50435FF-916A-4F43-8E5B-F980BA051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399" y="4119384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Ojo">
            <a:extLst>
              <a:ext uri="{FF2B5EF4-FFF2-40B4-BE49-F238E27FC236}">
                <a16:creationId xmlns:a16="http://schemas.microsoft.com/office/drawing/2014/main" id="{217D6D37-6E49-4CCF-8264-4A20E2708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1400" y="5194539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38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418911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23867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0541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Creating</a:t>
            </a:r>
            <a:r>
              <a:rPr lang="es-ES" sz="4400" dirty="0"/>
              <a:t> a Facebook </a:t>
            </a:r>
            <a:r>
              <a:rPr lang="es-ES" sz="4400" dirty="0" err="1"/>
              <a:t>dev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account</a:t>
            </a:r>
            <a:r>
              <a:rPr lang="es-ES" sz="4400" dirty="0"/>
              <a:t> </a:t>
            </a:r>
            <a:r>
              <a:rPr lang="es-ES" sz="4400" dirty="0" err="1"/>
              <a:t>was</a:t>
            </a:r>
            <a:r>
              <a:rPr lang="es-ES" sz="4400" dirty="0"/>
              <a:t> </a:t>
            </a:r>
            <a:r>
              <a:rPr lang="es-ES" sz="4400" dirty="0" err="1"/>
              <a:t>not</a:t>
            </a:r>
            <a:r>
              <a:rPr lang="es-ES" sz="4400" dirty="0"/>
              <a:t> </a:t>
            </a:r>
            <a:r>
              <a:rPr lang="es-ES" sz="4400" dirty="0" err="1"/>
              <a:t>easy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Assign</a:t>
            </a:r>
            <a:r>
              <a:rPr lang="es-ES" sz="4400" dirty="0"/>
              <a:t> more </a:t>
            </a:r>
            <a:r>
              <a:rPr lang="es-ES" sz="4400" dirty="0" err="1"/>
              <a:t>people</a:t>
            </a:r>
            <a:r>
              <a:rPr lang="es-ES" sz="4400" dirty="0"/>
              <a:t>.</a:t>
            </a:r>
          </a:p>
        </p:txBody>
      </p:sp>
      <p:pic>
        <p:nvPicPr>
          <p:cNvPr id="8" name="Gráfico 7" descr="Contrato">
            <a:extLst>
              <a:ext uri="{FF2B5EF4-FFF2-40B4-BE49-F238E27FC236}">
                <a16:creationId xmlns:a16="http://schemas.microsoft.com/office/drawing/2014/main" id="{2E4CD1D6-31A8-415D-8F50-E700F66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428" y="3615916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Preguntas">
            <a:extLst>
              <a:ext uri="{FF2B5EF4-FFF2-40B4-BE49-F238E27FC236}">
                <a16:creationId xmlns:a16="http://schemas.microsoft.com/office/drawing/2014/main" id="{663CF6E8-8508-49D1-ADC3-3C9DD1DB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152" y="3615915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unión">
            <a:extLst>
              <a:ext uri="{FF2B5EF4-FFF2-40B4-BE49-F238E27FC236}">
                <a16:creationId xmlns:a16="http://schemas.microsoft.com/office/drawing/2014/main" id="{6CB5A1DC-3483-4994-88FA-D6B5647CF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891" y="4854583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Información">
            <a:extLst>
              <a:ext uri="{FF2B5EF4-FFF2-40B4-BE49-F238E27FC236}">
                <a16:creationId xmlns:a16="http://schemas.microsoft.com/office/drawing/2014/main" id="{63981DDD-BE7D-4339-ABA8-CF29B16F2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4246" y="4854583"/>
            <a:ext cx="1113733" cy="111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0BB105-9529-405C-8A0A-B12A418E7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F226B301-66AE-4C1A-8638-BDF7B4973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410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723" y="3407136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9134" y="332106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292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426029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6044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9" name="Gráfico 38" descr="Advertencia">
            <a:extLst>
              <a:ext uri="{FF2B5EF4-FFF2-40B4-BE49-F238E27FC236}">
                <a16:creationId xmlns:a16="http://schemas.microsoft.com/office/drawing/2014/main" id="{C03DAF93-6450-4D04-ADE7-E489A9F5E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0506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596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3" name="list, search and display">
            <a:hlinkClick r:id="" action="ppaction://media"/>
            <a:extLst>
              <a:ext uri="{FF2B5EF4-FFF2-40B4-BE49-F238E27FC236}">
                <a16:creationId xmlns:a16="http://schemas.microsoft.com/office/drawing/2014/main" id="{82405CB7-834A-4F55-8CF9-3F9B171CF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5" name="registro">
            <a:hlinkClick r:id="" action="ppaction://media"/>
            <a:extLst>
              <a:ext uri="{FF2B5EF4-FFF2-40B4-BE49-F238E27FC236}">
                <a16:creationId xmlns:a16="http://schemas.microsoft.com/office/drawing/2014/main" id="{8097E31B-5B43-4A36-A9B2-2601D728F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My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twitter and email customization">
            <a:hlinkClick r:id="" action="ppaction://media"/>
            <a:extLst>
              <a:ext uri="{FF2B5EF4-FFF2-40B4-BE49-F238E27FC236}">
                <a16:creationId xmlns:a16="http://schemas.microsoft.com/office/drawing/2014/main" id="{1B6509B9-4553-4DB0-9AF1-F1852C070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Modular capsules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9047B8CC-A63B-4D2B-B6A1-1CAA07F8B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Edit</a:t>
            </a:r>
            <a:r>
              <a:rPr lang="es-ES" sz="4000" dirty="0"/>
              <a:t> capsules</a:t>
            </a:r>
          </a:p>
        </p:txBody>
      </p:sp>
      <p:pic>
        <p:nvPicPr>
          <p:cNvPr id="3" name="edit capsule">
            <a:hlinkClick r:id="" action="ppaction://media"/>
            <a:extLst>
              <a:ext uri="{FF2B5EF4-FFF2-40B4-BE49-F238E27FC236}">
                <a16:creationId xmlns:a16="http://schemas.microsoft.com/office/drawing/2014/main" id="{5CDB2D3E-FA03-4452-A8A0-C2943F4A7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delete module">
            <a:hlinkClick r:id="" action="ppaction://media"/>
            <a:extLst>
              <a:ext uri="{FF2B5EF4-FFF2-40B4-BE49-F238E27FC236}">
                <a16:creationId xmlns:a16="http://schemas.microsoft.com/office/drawing/2014/main" id="{447BD277-2565-433D-967E-3E64D564F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3" name="refresh">
            <a:hlinkClick r:id="" action="ppaction://media"/>
            <a:extLst>
              <a:ext uri="{FF2B5EF4-FFF2-40B4-BE49-F238E27FC236}">
                <a16:creationId xmlns:a16="http://schemas.microsoft.com/office/drawing/2014/main" id="{FAD9A616-6829-4900-BF40-5A212A6F6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7D291175-A350-41DF-8972-46FD08F2D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data</a:t>
            </a:r>
          </a:p>
        </p:txBody>
      </p:sp>
      <p:pic>
        <p:nvPicPr>
          <p:cNvPr id="3" name="delete user">
            <a:hlinkClick r:id="" action="ppaction://media"/>
            <a:extLst>
              <a:ext uri="{FF2B5EF4-FFF2-40B4-BE49-F238E27FC236}">
                <a16:creationId xmlns:a16="http://schemas.microsoft.com/office/drawing/2014/main" id="{F2381AC7-BFED-4EF8-9C20-7D3DFDF1C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3" name="list and ban users">
            <a:hlinkClick r:id="" action="ppaction://media"/>
            <a:extLst>
              <a:ext uri="{FF2B5EF4-FFF2-40B4-BE49-F238E27FC236}">
                <a16:creationId xmlns:a16="http://schemas.microsoft.com/office/drawing/2014/main" id="{04902A6D-747C-4DA6-B73C-8F80AE9B0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Dashboard</a:t>
            </a:r>
            <a:endParaRPr lang="es-ES" sz="4000" dirty="0"/>
          </a:p>
        </p:txBody>
      </p:sp>
      <p:pic>
        <p:nvPicPr>
          <p:cNvPr id="5" name="dashboard">
            <a:hlinkClick r:id="" action="ppaction://media"/>
            <a:extLst>
              <a:ext uri="{FF2B5EF4-FFF2-40B4-BE49-F238E27FC236}">
                <a16:creationId xmlns:a16="http://schemas.microsoft.com/office/drawing/2014/main" id="{FFC41F03-0B93-4775-A759-C9AB25FC4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78406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0034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833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Favicon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0938"/>
              </p:ext>
            </p:extLst>
          </p:nvPr>
        </p:nvGraphicFramePr>
        <p:xfrm>
          <a:off x="751464" y="1083426"/>
          <a:ext cx="10689070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4171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928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66036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5317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50907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43340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41072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we</a:t>
            </a:r>
            <a:r>
              <a:rPr lang="es-ES" sz="4800" dirty="0"/>
              <a:t> do?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EDA0B3-8D37-4275-A42F-854DBA4C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A12F7F-10C8-4E80-B507-0FF4B47C9B77}"/>
              </a:ext>
            </a:extLst>
          </p:cNvPr>
          <p:cNvSpPr txBox="1"/>
          <p:nvPr/>
        </p:nvSpPr>
        <p:spPr>
          <a:xfrm>
            <a:off x="277018" y="396240"/>
            <a:ext cx="104740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- </a:t>
            </a:r>
            <a:r>
              <a:rPr lang="es-ES" sz="4800" dirty="0" err="1"/>
              <a:t>Finish</a:t>
            </a:r>
            <a:r>
              <a:rPr lang="es-ES" sz="4800" dirty="0"/>
              <a:t> Facebook </a:t>
            </a:r>
            <a:r>
              <a:rPr lang="es-ES" sz="4800" dirty="0" err="1"/>
              <a:t>integration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Add</a:t>
            </a:r>
            <a:r>
              <a:rPr lang="es-ES" sz="4800" dirty="0"/>
              <a:t> </a:t>
            </a:r>
            <a:r>
              <a:rPr lang="es-ES" sz="4800" dirty="0" err="1"/>
              <a:t>creation</a:t>
            </a:r>
            <a:r>
              <a:rPr lang="es-ES" sz="4800" dirty="0"/>
              <a:t> date </a:t>
            </a:r>
            <a:r>
              <a:rPr lang="es-ES" sz="4800" dirty="0" err="1"/>
              <a:t>to</a:t>
            </a:r>
            <a:r>
              <a:rPr lang="es-ES" sz="4800" dirty="0"/>
              <a:t> capsules</a:t>
            </a:r>
          </a:p>
          <a:p>
            <a:r>
              <a:rPr lang="es-ES" sz="4800" dirty="0"/>
              <a:t>- </a:t>
            </a:r>
            <a:r>
              <a:rPr lang="es-ES" sz="4800" dirty="0" err="1"/>
              <a:t>Receive</a:t>
            </a:r>
            <a:r>
              <a:rPr lang="es-ES" sz="4800" dirty="0"/>
              <a:t> new </a:t>
            </a:r>
            <a:r>
              <a:rPr lang="es-ES" sz="4800" dirty="0" err="1"/>
              <a:t>feedback</a:t>
            </a:r>
            <a:r>
              <a:rPr lang="es-ES" sz="4800" dirty="0"/>
              <a:t> </a:t>
            </a:r>
            <a:r>
              <a:rPr lang="es-ES" sz="4800" dirty="0" err="1"/>
              <a:t>from</a:t>
            </a:r>
            <a:r>
              <a:rPr lang="es-ES" sz="4800" dirty="0"/>
              <a:t> </a:t>
            </a:r>
            <a:r>
              <a:rPr lang="es-ES" sz="4800" dirty="0" err="1"/>
              <a:t>pilot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Advertisement</a:t>
            </a:r>
            <a:r>
              <a:rPr lang="es-ES" sz="4800" dirty="0"/>
              <a:t> </a:t>
            </a:r>
            <a:r>
              <a:rPr lang="es-ES" sz="4800" dirty="0" err="1"/>
              <a:t>campaign</a:t>
            </a:r>
            <a:endParaRPr lang="es-ES" sz="4800" dirty="0"/>
          </a:p>
          <a:p>
            <a:r>
              <a:rPr lang="es-ES" sz="4800" dirty="0"/>
              <a:t>- Final </a:t>
            </a:r>
            <a:r>
              <a:rPr lang="es-ES" sz="4800" dirty="0" err="1"/>
              <a:t>version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endParaRPr lang="es-ES" sz="4800" dirty="0"/>
          </a:p>
          <a:p>
            <a:r>
              <a:rPr lang="es-ES" sz="4800" dirty="0"/>
              <a:t>- Final </a:t>
            </a:r>
            <a:r>
              <a:rPr lang="es-ES" sz="4800" dirty="0" err="1"/>
              <a:t>pricing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Product</a:t>
            </a:r>
            <a:r>
              <a:rPr lang="es-ES" sz="4800" dirty="0"/>
              <a:t> </a:t>
            </a:r>
            <a:r>
              <a:rPr lang="es-ES" sz="4800" dirty="0" err="1"/>
              <a:t>presentation</a:t>
            </a:r>
            <a:endParaRPr lang="es-ES" sz="4800" dirty="0"/>
          </a:p>
        </p:txBody>
      </p:sp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ED178EF8-FBAE-4EC1-9395-2637CE09F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0906" y="17333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mensual">
            <a:extLst>
              <a:ext uri="{FF2B5EF4-FFF2-40B4-BE49-F238E27FC236}">
                <a16:creationId xmlns:a16="http://schemas.microsoft.com/office/drawing/2014/main" id="{05ABB17B-6A69-4CF2-915C-8F696C92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6506" y="107686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estro">
            <a:extLst>
              <a:ext uri="{FF2B5EF4-FFF2-40B4-BE49-F238E27FC236}">
                <a16:creationId xmlns:a16="http://schemas.microsoft.com/office/drawing/2014/main" id="{C6CBDAFC-5869-4294-BE8E-BAB925673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00906" y="487232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producir">
            <a:extLst>
              <a:ext uri="{FF2B5EF4-FFF2-40B4-BE49-F238E27FC236}">
                <a16:creationId xmlns:a16="http://schemas.microsoft.com/office/drawing/2014/main" id="{EBC01036-65F4-41CE-8AF4-E706D2F79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079" y="2709125"/>
            <a:ext cx="397253" cy="3972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onitor">
            <a:extLst>
              <a:ext uri="{FF2B5EF4-FFF2-40B4-BE49-F238E27FC236}">
                <a16:creationId xmlns:a16="http://schemas.microsoft.com/office/drawing/2014/main" id="{A58F473A-CB7E-4891-B105-48BF97F9FB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6506" y="25146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Dinero">
            <a:extLst>
              <a:ext uri="{FF2B5EF4-FFF2-40B4-BE49-F238E27FC236}">
                <a16:creationId xmlns:a16="http://schemas.microsoft.com/office/drawing/2014/main" id="{2422502E-6773-42BB-9DC2-BAEE6C9292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6505" y="408543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Monedas">
            <a:extLst>
              <a:ext uri="{FF2B5EF4-FFF2-40B4-BE49-F238E27FC236}">
                <a16:creationId xmlns:a16="http://schemas.microsoft.com/office/drawing/2014/main" id="{884EC5B4-C603-4142-AD4D-3F1359CD03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00906" y="330413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2BF5391-D60D-48A3-A7DB-31A51EE11D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35" y="396240"/>
            <a:ext cx="774542" cy="7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05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cheurón 19">
            <a:extLst>
              <a:ext uri="{FF2B5EF4-FFF2-40B4-BE49-F238E27FC236}">
                <a16:creationId xmlns:a16="http://schemas.microsoft.com/office/drawing/2014/main" id="{A0C0BB28-D7B7-4297-A9F3-682F070FF600}"/>
              </a:ext>
            </a:extLst>
          </p:cNvPr>
          <p:cNvSpPr/>
          <p:nvPr/>
        </p:nvSpPr>
        <p:spPr>
          <a:xfrm>
            <a:off x="5305224" y="338872"/>
            <a:ext cx="341759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8135361" y="256539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second</a:t>
            </a:r>
            <a:r>
              <a:rPr lang="es-ES" sz="9600" dirty="0"/>
              <a:t>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38659-0CAF-4C41-A7AF-F9007E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4382C2-E383-4FE4-9C2D-C4F76DA17AD0}"/>
              </a:ext>
            </a:extLst>
          </p:cNvPr>
          <p:cNvSpPr txBox="1"/>
          <p:nvPr/>
        </p:nvSpPr>
        <p:spPr>
          <a:xfrm>
            <a:off x="717664" y="0"/>
            <a:ext cx="10756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How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prioritize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93B62A-5865-452D-A600-B1713664D3F8}"/>
              </a:ext>
            </a:extLst>
          </p:cNvPr>
          <p:cNvSpPr txBox="1"/>
          <p:nvPr/>
        </p:nvSpPr>
        <p:spPr>
          <a:xfrm>
            <a:off x="3108886" y="1446550"/>
            <a:ext cx="481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Depending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05374C-4CBE-44C2-9189-984A2272571D}"/>
              </a:ext>
            </a:extLst>
          </p:cNvPr>
          <p:cNvSpPr txBox="1"/>
          <p:nvPr/>
        </p:nvSpPr>
        <p:spPr>
          <a:xfrm>
            <a:off x="263460" y="2473402"/>
            <a:ext cx="9482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- </a:t>
            </a:r>
            <a:r>
              <a:rPr lang="es-ES" sz="6000" dirty="0" err="1"/>
              <a:t>Implementation</a:t>
            </a:r>
            <a:r>
              <a:rPr lang="es-ES" sz="6000" dirty="0"/>
              <a:t> </a:t>
            </a:r>
            <a:r>
              <a:rPr lang="es-ES" sz="6000" dirty="0" err="1"/>
              <a:t>difficulty</a:t>
            </a:r>
            <a:endParaRPr lang="es-ES" sz="6000" dirty="0"/>
          </a:p>
          <a:p>
            <a:endParaRPr lang="es-ES" sz="6000" dirty="0"/>
          </a:p>
          <a:p>
            <a:r>
              <a:rPr lang="es-ES" sz="6000" dirty="0"/>
              <a:t>- </a:t>
            </a: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many</a:t>
            </a:r>
            <a:r>
              <a:rPr lang="es-ES" sz="6000" dirty="0"/>
              <a:t> </a:t>
            </a:r>
            <a:r>
              <a:rPr lang="es-ES" sz="6000" dirty="0" err="1"/>
              <a:t>users</a:t>
            </a:r>
            <a:r>
              <a:rPr lang="es-ES" sz="6000" dirty="0"/>
              <a:t> </a:t>
            </a:r>
            <a:r>
              <a:rPr lang="es-ES" sz="6000" dirty="0" err="1"/>
              <a:t>asked</a:t>
            </a:r>
            <a:r>
              <a:rPr lang="es-ES" sz="6000" dirty="0"/>
              <a:t> </a:t>
            </a:r>
            <a:r>
              <a:rPr lang="es-ES" sz="6000" dirty="0" err="1"/>
              <a:t>for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endParaRPr lang="es-ES" sz="6000" dirty="0"/>
          </a:p>
        </p:txBody>
      </p:sp>
      <p:pic>
        <p:nvPicPr>
          <p:cNvPr id="9" name="Gráfico 8" descr="Opinión del cliente ">
            <a:extLst>
              <a:ext uri="{FF2B5EF4-FFF2-40B4-BE49-F238E27FC236}">
                <a16:creationId xmlns:a16="http://schemas.microsoft.com/office/drawing/2014/main" id="{BE2EFFE9-8EC5-4B70-89D4-21875B622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3436" y="4051435"/>
            <a:ext cx="1638622" cy="1638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abeza con engranajes">
            <a:extLst>
              <a:ext uri="{FF2B5EF4-FFF2-40B4-BE49-F238E27FC236}">
                <a16:creationId xmlns:a16="http://schemas.microsoft.com/office/drawing/2014/main" id="{13195BDF-B27D-443C-9888-8220EC83E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3436" y="2265941"/>
            <a:ext cx="1638622" cy="1638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205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interesting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see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publication</a:t>
            </a:r>
            <a:r>
              <a:rPr lang="es-ES" sz="7200" dirty="0">
                <a:solidFill>
                  <a:schemeClr val="bg2"/>
                </a:solidFill>
              </a:rPr>
              <a:t> dates”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creation</a:t>
            </a:r>
            <a:r>
              <a:rPr lang="es-ES" sz="5400" dirty="0"/>
              <a:t> date </a:t>
            </a:r>
            <a:r>
              <a:rPr lang="es-ES" sz="4000" dirty="0"/>
              <a:t>(</a:t>
            </a:r>
            <a:r>
              <a:rPr lang="es-ES" sz="4000" dirty="0" err="1"/>
              <a:t>requires</a:t>
            </a:r>
            <a:r>
              <a:rPr lang="es-ES" sz="4000" dirty="0"/>
              <a:t> </a:t>
            </a:r>
            <a:r>
              <a:rPr lang="es-ES" sz="4000" dirty="0" err="1"/>
              <a:t>model</a:t>
            </a:r>
            <a:r>
              <a:rPr lang="es-ES" sz="4000" dirty="0"/>
              <a:t> </a:t>
            </a:r>
            <a:r>
              <a:rPr lang="es-ES" sz="4000" dirty="0" err="1"/>
              <a:t>change</a:t>
            </a:r>
            <a:r>
              <a:rPr lang="es-ES" sz="4000" dirty="0"/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changes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8792D786-4F13-4962-8EEB-87C833F1A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F5F4-CEF7-48B1-B3F8-E9F01C723906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Passwords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should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minimum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length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special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characters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restrictions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593456" y="-57755"/>
            <a:ext cx="900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Password</a:t>
            </a:r>
            <a:r>
              <a:rPr lang="es-ES" sz="8800" dirty="0"/>
              <a:t> </a:t>
            </a:r>
            <a:r>
              <a:rPr lang="es-ES" sz="8800" dirty="0" err="1"/>
              <a:t>validation</a:t>
            </a:r>
            <a:endParaRPr lang="es-ES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A1B7DB-6063-4E0E-BB1D-C4E44A9E8A57}"/>
              </a:ext>
            </a:extLst>
          </p:cNvPr>
          <p:cNvSpPr txBox="1"/>
          <p:nvPr/>
        </p:nvSpPr>
        <p:spPr>
          <a:xfrm>
            <a:off x="2172389" y="4072710"/>
            <a:ext cx="1584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850601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share capsules in Facebook”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Facebook </a:t>
            </a:r>
            <a:r>
              <a:rPr lang="es-ES" sz="5400" dirty="0" err="1"/>
              <a:t>integration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several</a:t>
            </a:r>
            <a:r>
              <a:rPr lang="es-ES" sz="4000" dirty="0"/>
              <a:t> </a:t>
            </a:r>
            <a:r>
              <a:rPr lang="es-ES" sz="4000" dirty="0" err="1"/>
              <a:t>difficulties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5"/>
                </a:solidFill>
              </a:rPr>
              <a:t>high</a:t>
            </a:r>
            <a:endParaRPr lang="es-ES" sz="6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269259" y="-57755"/>
            <a:ext cx="9653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Facebook </a:t>
            </a:r>
            <a:r>
              <a:rPr lang="es-ES" sz="8800" dirty="0" err="1"/>
              <a:t>integration</a:t>
            </a:r>
            <a:endParaRPr lang="es-ES" sz="8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D01C3-C4DA-4C65-9DEB-73B71428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85" y="4194420"/>
            <a:ext cx="699005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4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registering</a:t>
            </a:r>
            <a:r>
              <a:rPr lang="es-ES" sz="7200" dirty="0">
                <a:solidFill>
                  <a:schemeClr val="bg2"/>
                </a:solidFill>
              </a:rPr>
              <a:t>, a date </a:t>
            </a:r>
            <a:r>
              <a:rPr lang="es-ES" sz="7200" dirty="0" err="1">
                <a:solidFill>
                  <a:schemeClr val="bg2"/>
                </a:solidFill>
              </a:rPr>
              <a:t>picker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birthdate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appreciated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date </a:t>
            </a:r>
            <a:r>
              <a:rPr lang="es-ES" sz="5400" dirty="0" err="1"/>
              <a:t>picker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birthdate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4" name="Gráfico 13" descr="Calendario mensual">
            <a:extLst>
              <a:ext uri="{FF2B5EF4-FFF2-40B4-BE49-F238E27FC236}">
                <a16:creationId xmlns:a16="http://schemas.microsoft.com/office/drawing/2014/main" id="{944C0D61-C2B0-435F-B41F-87C3367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D4AB0DA1-2855-4C2E-B1B9-1A55AB84B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14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favicon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contextual </a:t>
            </a:r>
            <a:r>
              <a:rPr lang="es-ES" sz="7200" dirty="0" err="1">
                <a:solidFill>
                  <a:schemeClr val="bg2"/>
                </a:solidFill>
              </a:rPr>
              <a:t>help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great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favicon</a:t>
            </a:r>
            <a:r>
              <a:rPr lang="es-ES" sz="5400" dirty="0"/>
              <a:t> and more </a:t>
            </a:r>
            <a:r>
              <a:rPr lang="es-ES" sz="5400" dirty="0" err="1"/>
              <a:t>helpful</a:t>
            </a:r>
            <a:r>
              <a:rPr lang="es-ES" sz="5400" dirty="0"/>
              <a:t> </a:t>
            </a:r>
            <a:r>
              <a:rPr lang="es-ES" sz="5400" dirty="0" err="1"/>
              <a:t>icons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4" name="Gráfico 3" descr="Imagen">
            <a:extLst>
              <a:ext uri="{FF2B5EF4-FFF2-40B4-BE49-F238E27FC236}">
                <a16:creationId xmlns:a16="http://schemas.microsoft.com/office/drawing/2014/main" id="{EAB19870-28DB-4F07-8891-D498FFA1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07833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1F3160FE-A776-4985-8DBF-EF5C8FFD7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14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names</a:t>
            </a:r>
            <a:r>
              <a:rPr lang="es-ES" sz="7200" dirty="0">
                <a:solidFill>
                  <a:schemeClr val="bg2"/>
                </a:solidFill>
              </a:rPr>
              <a:t> are </a:t>
            </a:r>
            <a:r>
              <a:rPr lang="es-ES" sz="7200" dirty="0" err="1">
                <a:solidFill>
                  <a:schemeClr val="bg2"/>
                </a:solidFill>
              </a:rPr>
              <a:t>different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creating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capsules”</a:t>
            </a:r>
          </a:p>
        </p:txBody>
      </p:sp>
    </p:spTree>
    <p:extLst>
      <p:ext uri="{BB962C8B-B14F-4D97-AF65-F5344CB8AC3E}">
        <p14:creationId xmlns:p14="http://schemas.microsoft.com/office/powerpoint/2010/main" val="745457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Review</a:t>
            </a:r>
            <a:r>
              <a:rPr lang="es-ES" sz="5400" dirty="0"/>
              <a:t> and </a:t>
            </a:r>
            <a:r>
              <a:rPr lang="es-ES" sz="5400" dirty="0" err="1"/>
              <a:t>fix</a:t>
            </a:r>
            <a:r>
              <a:rPr lang="es-ES" sz="5400" dirty="0"/>
              <a:t> </a:t>
            </a:r>
            <a:r>
              <a:rPr lang="es-ES" sz="5400" dirty="0" err="1"/>
              <a:t>inconsistent</a:t>
            </a:r>
            <a:r>
              <a:rPr lang="es-ES" sz="5400" dirty="0"/>
              <a:t> </a:t>
            </a:r>
            <a:r>
              <a:rPr lang="es-ES" sz="5400" dirty="0" err="1"/>
              <a:t>names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1F3160FE-A776-4985-8DBF-EF5C8FFD7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F018221-B257-480D-A7FF-A2CFEB35EAA2}"/>
              </a:ext>
            </a:extLst>
          </p:cNvPr>
          <p:cNvSpPr txBox="1"/>
          <p:nvPr/>
        </p:nvSpPr>
        <p:spPr>
          <a:xfrm>
            <a:off x="2123571" y="4016576"/>
            <a:ext cx="16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abc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22027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https://forms.gle/NmN7pxV28oh9hCcV6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2: https://capsulefy03.herokuapp.com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r>
              <a:rPr lang="es-ES" sz="3200" dirty="0" err="1"/>
              <a:t>Contact</a:t>
            </a:r>
            <a:r>
              <a:rPr lang="es-ES" sz="32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https://forms.gle/https://forms.gle/NmN7pxV28oh9hCcV6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1920</TotalTime>
  <Words>3690</Words>
  <Application>Microsoft Office PowerPoint</Application>
  <PresentationFormat>Panorámica</PresentationFormat>
  <Paragraphs>1893</Paragraphs>
  <Slides>163</Slides>
  <Notes>0</Notes>
  <HiddenSlides>0</HiddenSlides>
  <MMClips>12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163</vt:i4>
      </vt:variant>
    </vt:vector>
  </HeadingPairs>
  <TitlesOfParts>
    <vt:vector size="168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Project launch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second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183</cp:revision>
  <dcterms:created xsi:type="dcterms:W3CDTF">2019-03-27T16:23:05Z</dcterms:created>
  <dcterms:modified xsi:type="dcterms:W3CDTF">2019-04-29T07:24:47Z</dcterms:modified>
</cp:coreProperties>
</file>